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sldIdLst>
    <p:sldId id="268" r:id="rId3"/>
    <p:sldId id="256" r:id="rId4"/>
    <p:sldId id="269" r:id="rId5"/>
    <p:sldId id="257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67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59"/>
    <a:srgbClr val="003855"/>
    <a:srgbClr val="98F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0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0039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885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055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8625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420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4974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24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75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066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36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199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25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FA46D-1BF3-49C4-8412-967852EC6B08}" type="datetimeFigureOut">
              <a:rPr lang="pl-PL" smtClean="0"/>
              <a:pPr/>
              <a:t>2017-12-06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014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8313-18B1-43A0-96F9-C534BB3D2B84}" type="datetimeFigureOut">
              <a:rPr lang="pl-PL" smtClean="0"/>
              <a:t>2017-12-06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99" y="1437526"/>
            <a:ext cx="3418402" cy="41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96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134" r="147" b="27653"/>
          <a:stretch/>
        </p:blipFill>
        <p:spPr>
          <a:xfrm>
            <a:off x="180305" y="1656984"/>
            <a:ext cx="8783392" cy="4224270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466947" y="2068091"/>
            <a:ext cx="8210107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Dbamy o to, aby każdy ładunek był zaopatrzony w listę załadowanych elementów składowych, włączającą numery środków trwałych/inwentaryzacyjne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Wykonujemy zdjęcia ładunku zanim ciężarówka </a:t>
            </a:r>
            <a:b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</a:b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opuści miejsce początkowe. Będzie ono przydatne </a:t>
            </a:r>
            <a:b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</a:b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w przypadku, kiedy ładunek ulegnie uszkodzeniu </a:t>
            </a:r>
            <a:b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</a:b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w czasie transportu do miejsca docelowego.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70256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3: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Procedury załadunku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1876982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9036" r="-146" b="19103"/>
          <a:stretch/>
        </p:blipFill>
        <p:spPr>
          <a:xfrm>
            <a:off x="180305" y="1635617"/>
            <a:ext cx="8789955" cy="4198513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70256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4: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Planujemy terminy transportu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1500765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9036" r="-146" b="19103"/>
          <a:stretch/>
        </p:blipFill>
        <p:spPr>
          <a:xfrm>
            <a:off x="180305" y="1635617"/>
            <a:ext cx="8789955" cy="4198513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470255" y="2045817"/>
            <a:ext cx="806182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Utrzymujemy codzienny harmonogram dla całego ruchu ciężarowego wjeżdżającego oraz wyjeżdżającego </a:t>
            </a:r>
            <a:b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</a:b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z miejsca początkowego</a:t>
            </a:r>
            <a:r>
              <a:rPr lang="pl-PL" i="1" dirty="0">
                <a:solidFill>
                  <a:srgbClr val="003959"/>
                </a:solidFill>
              </a:rPr>
              <a:t>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70256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4: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Planujemy terminy transportu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90113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" b="20088"/>
          <a:stretch/>
        </p:blipFill>
        <p:spPr>
          <a:xfrm>
            <a:off x="180304" y="1648496"/>
            <a:ext cx="8796271" cy="4172755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4371" y="263501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5: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Ustalenie harmonogramu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i procedur odbioru na miejscu docelowym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627660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18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5" b="20088"/>
          <a:stretch/>
        </p:blipFill>
        <p:spPr>
          <a:xfrm>
            <a:off x="180304" y="1648496"/>
            <a:ext cx="8796271" cy="4172755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4371" y="263501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5: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Ustalenie harmonogramu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i procedur odbioru na miejscu docelowym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44370" y="1944712"/>
            <a:ext cx="806182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Harmonogram oczekiwanych przyjazdów ciężarówek jest przeglądany każdego ranka oraz aktualizowany w ciągu dnia.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Personel i wykonawcy rozładowują ciężarówki według planu, odkładają ładunki, narzędzia, sprzęt montażowy, itp. oraz rozpoczynają ponowny montaż sprzętu.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Narzędzia i sprzęt przenośny są zawsze pod ręką </a:t>
            </a:r>
            <a:b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</a:b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w odpowiednim czasie i miejscu w celu przeprowadzenia rozładunku ciężarówek.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45534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2" b="7132"/>
          <a:stretch/>
        </p:blipFill>
        <p:spPr>
          <a:xfrm>
            <a:off x="180304" y="1661375"/>
            <a:ext cx="8783392" cy="4172755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6: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Ponowny montaż sprzętu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215379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" b="26296"/>
          <a:stretch/>
        </p:blipFill>
        <p:spPr>
          <a:xfrm>
            <a:off x="180305" y="1674254"/>
            <a:ext cx="8783391" cy="4206826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6: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Ponowny montaż sprzętu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47528" y="1777283"/>
            <a:ext cx="8285134" cy="379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Upewniamy się, że narzędzia konieczne do montażu są dostępne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Ponownie montujemy sprzęt zwracając uwagę na właściwe złożenie rozdzielonych części. Wykorzystujemy </a:t>
            </a:r>
            <a:r>
              <a:rPr lang="pl-PL" sz="1850" i="1" dirty="0">
                <a:solidFill>
                  <a:schemeClr val="tx2">
                    <a:lumMod val="75000"/>
                  </a:schemeClr>
                </a:solidFill>
                <a:latin typeface="Raleway" panose="020B0503030101060003" pitchFamily="34" charset="-18"/>
              </a:rPr>
              <a:t>inwentaryzację i fotografie </a:t>
            </a: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zrobione w miejscu początkowym oraz wszelkie dostępne schematy sprzętu jako wytyczne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Zwracamy uwagę na specjalne połączenia z podłożem, ścianami, czy kolumnami mające na celu zapewnienie stabilności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Poziomujemy sprzęt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Podłączamy media – zasilanie, kompresory, zaopatrzenie w powietrze i wodę, system odprowadzania odpadów</a:t>
            </a:r>
            <a:endParaRPr lang="pl-PL" sz="1850" i="1" dirty="0">
              <a:solidFill>
                <a:srgbClr val="FF0000"/>
              </a:solidFill>
              <a:latin typeface="Raleway" panose="020B0503030101060003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Napełniamy odpowiednie zbiorniki olejami hydraulicznymi, smarującymi, wodą, itd. koniecznymi do poprawnej pracy sprzętu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Usuwamy blokady/oznaczenia ze sprzętu przed jego uruchomieniem.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04437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b="14645"/>
          <a:stretch/>
        </p:blipFill>
        <p:spPr>
          <a:xfrm>
            <a:off x="180304" y="1648495"/>
            <a:ext cx="8796271" cy="4185635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7: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Opracowanie i wdrożenie systemu jakości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3964859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1514" r="-891" b="27073"/>
          <a:stretch/>
        </p:blipFill>
        <p:spPr>
          <a:xfrm>
            <a:off x="180304" y="1635617"/>
            <a:ext cx="8863480" cy="4215633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7: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Opracowanie i wdrożenie systemu jakości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47528" y="2046724"/>
            <a:ext cx="80618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Zanim sprzęt może zostać certyfikowany jako poprawnie produkujący produkt, wdrażamy przedprodukcyjny system jakości. Włącza on procedury kontrolne, </a:t>
            </a:r>
            <a:b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</a:b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specyfikacje/rysunki produktu oraz wizualne instrukcje użytkowania dla każdego elementu sprzętu/każdego produktu.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128251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9574" r="146" b="8098"/>
          <a:stretch/>
        </p:blipFill>
        <p:spPr>
          <a:xfrm>
            <a:off x="180302" y="1648496"/>
            <a:ext cx="8796271" cy="4237149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8: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Czas na rozruch i testowanie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78578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091" y="3154941"/>
            <a:ext cx="3460057" cy="186617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51780" y="2385500"/>
            <a:ext cx="8014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spc="-150" dirty="0">
                <a:solidFill>
                  <a:srgbClr val="003959"/>
                </a:solidFill>
                <a:latin typeface="Raleway" panose="020B0503030101060003" pitchFamily="34" charset="-18"/>
              </a:rPr>
              <a:t>Kontrola</a:t>
            </a:r>
            <a:r>
              <a:rPr lang="pl-PL" sz="4000" b="1" spc="-150" dirty="0">
                <a:solidFill>
                  <a:srgbClr val="003959"/>
                </a:solidFill>
                <a:latin typeface="Raleway" panose="020B0503030101060003" pitchFamily="34" charset="-18"/>
              </a:rPr>
              <a:t> procesu relokacji</a:t>
            </a:r>
          </a:p>
        </p:txBody>
      </p:sp>
    </p:spTree>
    <p:extLst>
      <p:ext uri="{BB962C8B-B14F-4D97-AF65-F5344CB8AC3E}">
        <p14:creationId xmlns:p14="http://schemas.microsoft.com/office/powerpoint/2010/main" val="987205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9574" r="146" b="8098"/>
          <a:stretch/>
        </p:blipFill>
        <p:spPr>
          <a:xfrm>
            <a:off x="180302" y="1648496"/>
            <a:ext cx="8796271" cy="4237149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8: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Czas na rozruch i testowanie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47528" y="1866292"/>
            <a:ext cx="81305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Zbieramy wizualne instrukcje pracy oraz instrukcje maszyny stworzone dla tego sprzętu w miejscu początkowym i składujemy je w pobliżu tego sprzętu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Sprowadzamy doświadczonego operatora (z miejsca początkowego lub przeszkolonego w miejscu początkowym)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Ustawiamy parametry sprzętu/instalujemy programy/wykonujemy wszelkie dodatkowe ustawienia jakich wymaga sprzęt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Zwalniamy blokadę sprzętu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Wykonujemy pierwszych kilka części w warunkach kontrolowanych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Badamy wzrokowo każdą wyprodukowaną część. Stosujemy wszelkie dodatkowe procedury dotyczące jakości.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Identyfikujemy wady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Przeprowadzamy analizę przyczynowo-skutkową, jeśli to konieczne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Korygujemy ustawienia sprzętu.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64842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Wybrane projekty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739075"/>
              </p:ext>
            </p:extLst>
          </p:nvPr>
        </p:nvGraphicFramePr>
        <p:xfrm>
          <a:off x="180306" y="1642008"/>
          <a:ext cx="8796270" cy="4043894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16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3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4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939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Raleway" panose="020B0503030101060003" pitchFamily="34" charset="-18"/>
                        </a:rPr>
                        <a:t>Lokalizacja wyjściowa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Nowa lokalizacja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Rodzaj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Aneby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Hags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AB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Sosnowiec, Polska,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Hags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Poland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Zakład Produkcyjny firmy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Hags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Ekenassjon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Proton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Finishing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Hillerstorp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Proton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Finishing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malowania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kataforycznego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Le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Mans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Francja,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Agriel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Le Mans, Francja, Sanders Ouest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produkcji paszy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Ekenassjon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A-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Lackering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Savsjo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A-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Lackering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malowania proszkowego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Markaryd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Nibe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Kaunas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Litwa,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Pelly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malowania proszkowego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Laaperanta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Finlandia,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Paroc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Hallekis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Paroc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Zakład Produkcyjny firmy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Paroc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Enschede, Holandia,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Unimeta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Kaunas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Litwa,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Pelly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malowania proszkowego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083301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14"/>
          <p:cNvSpPr txBox="1"/>
          <p:nvPr/>
        </p:nvSpPr>
        <p:spPr>
          <a:xfrm>
            <a:off x="547528" y="527982"/>
            <a:ext cx="806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Wybrane projekty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297525"/>
              </p:ext>
            </p:extLst>
          </p:nvPr>
        </p:nvGraphicFramePr>
        <p:xfrm>
          <a:off x="180306" y="1642008"/>
          <a:ext cx="8796270" cy="352955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16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3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4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939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Raleway" panose="020B0503030101060003" pitchFamily="34" charset="-18"/>
                        </a:rPr>
                        <a:t>Lokalizacja wyjściowa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Nowa lokalizacja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Rodzaj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Manresa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Hiszpania, CEMSA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Arabia Saudyjska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produkcji dachówek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Aros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Norwegia,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Industrilackering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Radomir, Bułgaria, AQ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Electric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malowania proszkowego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Markaryd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Nibe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Hillerstorp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Pulverlacken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malowania proszkowego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Mjolby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Termodyn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Tranas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Rostfria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malowania proszkowego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Jarpas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LVI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Stenkullen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Silab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malowania proszkowego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Jarbo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Cibes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Gavle, Szwecja,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Cibes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malowania proszkowego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531198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9142571" cy="6857999"/>
          </a:xfrm>
          <a:prstGeom prst="rect">
            <a:avLst/>
          </a:prstGeom>
        </p:spPr>
      </p:pic>
      <p:pic>
        <p:nvPicPr>
          <p:cNvPr id="4" name="Obraz 3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869" y="3670480"/>
            <a:ext cx="3440259" cy="185549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99243" y="1859339"/>
            <a:ext cx="8345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003959"/>
                </a:solidFill>
                <a:latin typeface="Raleway" panose="020B0503030101060003" pitchFamily="34" charset="-18"/>
              </a:rPr>
              <a:t>Z przyjemnością pomożemy Państwu przenieść linię produkcyjną, ciąg technologiczny lub ciężkie urządzenia do nowej lokalizacji angażując w to nasze doświadczenie i umiejętności.</a:t>
            </a:r>
            <a:endParaRPr lang="pl-PL" sz="2400" spc="-150" dirty="0">
              <a:solidFill>
                <a:srgbClr val="003959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1223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8" b="6103"/>
          <a:stretch/>
        </p:blipFill>
        <p:spPr>
          <a:xfrm>
            <a:off x="180304" y="1661375"/>
            <a:ext cx="8783391" cy="4185634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36894" y="635368"/>
            <a:ext cx="806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Jak działamy?</a:t>
            </a:r>
          </a:p>
        </p:txBody>
      </p:sp>
    </p:spTree>
    <p:extLst>
      <p:ext uri="{BB962C8B-B14F-4D97-AF65-F5344CB8AC3E}">
        <p14:creationId xmlns:p14="http://schemas.microsoft.com/office/powerpoint/2010/main" val="155725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2" b="10565"/>
          <a:stretch/>
        </p:blipFill>
        <p:spPr>
          <a:xfrm>
            <a:off x="180305" y="1661375"/>
            <a:ext cx="8765252" cy="4172754"/>
          </a:xfrm>
          <a:prstGeom prst="rect">
            <a:avLst/>
          </a:prstGeom>
          <a:blipFill dpi="0" rotWithShape="1">
            <a:blip r:embed="rId3">
              <a:alphaModFix amt="29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6" name="pole tekstowe 5"/>
          <p:cNvSpPr txBox="1"/>
          <p:nvPr/>
        </p:nvSpPr>
        <p:spPr>
          <a:xfrm>
            <a:off x="536894" y="635368"/>
            <a:ext cx="806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Jak działamy?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36894" y="2032939"/>
            <a:ext cx="806182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Przygotowujemy teren instalacji do relokacji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Ustalamy procedury demontażu sprzętu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Ustalamy procedury załadunkowe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Układamy harmonogram transportów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Ustalamy procedury rozładunkowe oraz kontrolę sprzętu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Tworzymy plan miejsca docelowego oraz określamy lokalizacje sprzętu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Ponownie montujemy sprzęt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Rozpoczynamy rozruch i testowanie </a:t>
            </a:r>
          </a:p>
        </p:txBody>
      </p:sp>
      <p:cxnSp>
        <p:nvCxnSpPr>
          <p:cNvPr id="9" name="Łącznik prosty 8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180305" y="5973872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b="13681"/>
          <a:stretch/>
        </p:blipFill>
        <p:spPr>
          <a:xfrm>
            <a:off x="180304" y="1661374"/>
            <a:ext cx="8770513" cy="4160790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064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2235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32020" y="554646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1: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Przygotowanie terenu instalacji do relokacji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421951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2" b="10565"/>
          <a:stretch/>
        </p:blipFill>
        <p:spPr>
          <a:xfrm>
            <a:off x="180305" y="1661375"/>
            <a:ext cx="8765252" cy="4172754"/>
          </a:xfrm>
          <a:prstGeom prst="rect">
            <a:avLst/>
          </a:prstGeom>
          <a:blipFill dpi="0" rotWithShape="1">
            <a:blip r:embed="rId3">
              <a:alphaModFix amt="29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7" name="pole tekstowe 6"/>
          <p:cNvSpPr txBox="1"/>
          <p:nvPr/>
        </p:nvSpPr>
        <p:spPr>
          <a:xfrm>
            <a:off x="532020" y="1996227"/>
            <a:ext cx="806182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Identyfikujemy urządzenia, sprzęt montażowy, części zamienne, narzędzia oraz zapasy przeznaczone do relokacji</a:t>
            </a:r>
            <a:endParaRPr lang="pl-PL" sz="1100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Wykonujemy zdjęcia terenu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Dokonujemy fizycznej inwentaryzacji terenu, oznaczając </a:t>
            </a:r>
            <a:b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</a:b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i spisując mienie przeznaczone do relokacji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chemeClr val="tx2">
                    <a:lumMod val="75000"/>
                  </a:schemeClr>
                </a:solidFill>
                <a:latin typeface="Raleway" panose="020B0503030101060003" pitchFamily="34" charset="-18"/>
              </a:rPr>
              <a:t>Przenosimy rzeczy nie przeznaczone do relokacji, przedmioty przestarzałe, sprzęt montażowy, narzędzia, itp. w uprzednio określone miejsce składowania.</a:t>
            </a:r>
          </a:p>
        </p:txBody>
      </p:sp>
      <p:cxnSp>
        <p:nvCxnSpPr>
          <p:cNvPr id="9" name="Łącznik prosty 8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180305" y="5973872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32020" y="554646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1: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Przygotowanie terenu instalacji do relokacji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167658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2" b="15065"/>
          <a:stretch/>
        </p:blipFill>
        <p:spPr>
          <a:xfrm>
            <a:off x="180304" y="1648497"/>
            <a:ext cx="8783392" cy="4185634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70256" y="541770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2: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procedury demontażu sprzętu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3660616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2" b="15065"/>
          <a:stretch/>
        </p:blipFill>
        <p:spPr>
          <a:xfrm>
            <a:off x="180304" y="1648497"/>
            <a:ext cx="8783392" cy="4185634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470256" y="1854560"/>
            <a:ext cx="82101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Sprawdzamy dostępne plany sprzętu i zaznaczamy na czerwono wszelkie różnice w jego konfiguracji.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Oznaczamy sprzęt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Odłączamy wszelkie media – zasilanie, kompresory, zaopatrzenie w powietrze, wodę, system usuwania odpadów (np. sprzęt odprowadzający wióry). Oznaczamy sprzęt w miejscach podłączenia mediów.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Upewniamy się, że wszystkie narzędzia konieczne do demontażu są dostępne.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Usuwamy wszelkie oleje hydrauliczne, smarujące, wodę, itp. ze sprzętu.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Przeprowadzamy demontaż sprzętu, starając się oznaczyć oddzielone elementy, tak by można było je ponownie zmontować w miejscu docelowym. Wykonujemy dokumentację zdjęciową, jeśli jest taka potrzeba.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Zwracamy uwagę na specjalne połączenia z podłożem, ścianami, czy kolumnami, zapewniające stabilność.             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70256" y="541770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2: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procedury demontażu sprzętu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378003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8" b="8600"/>
          <a:stretch/>
        </p:blipFill>
        <p:spPr>
          <a:xfrm>
            <a:off x="180304" y="1635617"/>
            <a:ext cx="8783391" cy="4211392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70256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Krok 3: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Procedury załadunku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334060199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847</TotalTime>
  <Words>782</Words>
  <Application>Microsoft Office PowerPoint</Application>
  <PresentationFormat>Pokaz na ekranie (4:3)</PresentationFormat>
  <Paragraphs>129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Arial</vt:lpstr>
      <vt:lpstr>Calibri</vt:lpstr>
      <vt:lpstr>Raleway</vt:lpstr>
      <vt:lpstr>Wingdings</vt:lpstr>
      <vt:lpstr>Motyw pakietu Office</vt:lpstr>
      <vt:lpstr>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</dc:creator>
  <cp:lastModifiedBy>Piotr Olszewski</cp:lastModifiedBy>
  <cp:revision>61</cp:revision>
  <dcterms:created xsi:type="dcterms:W3CDTF">2017-06-12T11:53:46Z</dcterms:created>
  <dcterms:modified xsi:type="dcterms:W3CDTF">2017-12-06T09:27:15Z</dcterms:modified>
</cp:coreProperties>
</file>